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9900"/>
    <a:srgbClr val="FF66FF"/>
    <a:srgbClr val="99FF99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3C7A7-6C13-4589-BCE8-F621FA2367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22023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A1EE-58F5-4257-960C-B26BAF73AE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7662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A1EE-58F5-4257-960C-B26BAF73AEC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4775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A1EE-58F5-4257-960C-B26BAF73AE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81571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A1EE-58F5-4257-960C-B26BAF73AEC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86097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A1EE-58F5-4257-960C-B26BAF73AE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77969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4D054-E8A4-4727-B5FA-82D791CDCE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87120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B7F2-009A-46B5-81A4-95174369E4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09099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684-0456-4EFB-ADFE-D6B7A360AE7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86052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C7B02-155B-4020-AD68-A1C6DE9937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89885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1DC0-1835-4B5B-9D7B-17DFE037F1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8313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C3E0E-61E9-40CD-A2D8-250CE8FF3D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7857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0CBFD-2904-4532-9EA1-B924D96BD0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16046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C5FA8-97F6-4B14-8A88-D8F199FEFD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4329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3471-AF64-43DF-87FD-BE33277969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670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1B3E-DC88-4A67-8E11-9E9CEB0F70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85914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2AA1EE-58F5-4257-960C-B26BAF73AE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6090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\Desktop\Ezan_Musikisi\Ezan_Musikisi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esmele2438uv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705600" cy="484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Ezan_Musikis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477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5105400"/>
            <a:ext cx="6415539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In the name of God,</a:t>
            </a:r>
          </a:p>
          <a:p>
            <a:pPr algn="ctr"/>
            <a:r>
              <a:rPr lang="en-US" sz="32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he Merciful, the Compassionate</a:t>
            </a:r>
            <a:endParaRPr lang="en-US" sz="32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7000">
        <p:random/>
      </p:transition>
    </mc:Choice>
    <mc:Fallback>
      <p:transition spd="slow" advTm="7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8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5"/>
                </p:tgtEl>
              </p:cMediaNode>
            </p:audio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inaret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257" y="1600200"/>
            <a:ext cx="3166073" cy="474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67852" y="228600"/>
            <a:ext cx="2791149" cy="1077218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Adhan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  <a:endParaRPr lang="en-US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Call to Prayer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allah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6901"/>
            <a:ext cx="6781800" cy="505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057400" y="5486400"/>
            <a:ext cx="3236785" cy="7078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God is great!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5000">
        <p:random/>
      </p:transition>
    </mc:Choice>
    <mc:Fallback>
      <p:transition spd="slow" advTm="1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buyukresimdv6rq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997"/>
            <a:ext cx="6781800" cy="403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4315361"/>
            <a:ext cx="6224782" cy="132343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 bear witness that</a:t>
            </a: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</a:t>
            </a:r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here is no deity but God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5000">
        <p:random/>
      </p:transition>
    </mc:Choice>
    <mc:Fallback>
      <p:transition spd="slow" advTm="1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white%20rose%2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400800" cy="480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9321" y="4919008"/>
            <a:ext cx="5570756" cy="193899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 bear witness that</a:t>
            </a:r>
          </a:p>
          <a:p>
            <a:pPr algn="ctr"/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Muhammad is </a:t>
            </a:r>
          </a:p>
          <a:p>
            <a:pPr algn="ctr"/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the Messenger of God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6000">
        <p:random/>
      </p:transition>
    </mc:Choice>
    <mc:Fallback>
      <p:transition spd="slow" advTm="1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turkey_selimiye-mosqu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781800" cy="531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426374" y="5638800"/>
            <a:ext cx="4233851" cy="7078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Hasten to prayer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6000">
        <p:random/>
      </p:transition>
    </mc:Choice>
    <mc:Fallback>
      <p:transition spd="slow" advTm="1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Success Stories :: Food Matt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6769099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71600" y="5562600"/>
            <a:ext cx="4689104" cy="7078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Hasten to success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6000">
        <p:random/>
      </p:transition>
    </mc:Choice>
    <mc:Fallback>
      <p:transition spd="slow" advTm="1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blue-mosque-91560-sw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705600" cy="542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87422" y="5867400"/>
            <a:ext cx="3435556" cy="7078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God is Great!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9000">
        <p:random/>
      </p:transition>
    </mc:Choice>
    <mc:Fallback>
      <p:transition spd="slow" advTm="9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Istanbul-MuseumofIslamicArt0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72428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0" y="5334000"/>
            <a:ext cx="6224782" cy="132343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 bear witness that</a:t>
            </a: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</a:t>
            </a:r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here is no deity but God</a:t>
            </a:r>
            <a:endParaRPr lang="en-U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6000">
        <p:random/>
      </p:transition>
    </mc:Choice>
    <mc:Fallback>
      <p:transition spd="slow" advTm="6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</TotalTime>
  <Words>60</Words>
  <PresentationFormat>On-screen Show (4:3)</PresentationFormat>
  <Paragraphs>15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Sony</cp:lastModifiedBy>
  <cp:revision>1</cp:revision>
  <dcterms:created xsi:type="dcterms:W3CDTF">2008-09-17T19:12:04Z</dcterms:created>
  <dcterms:modified xsi:type="dcterms:W3CDTF">2014-06-02T17:33:06Z</dcterms:modified>
</cp:coreProperties>
</file>